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NSA Staff Training: Understanding the No Surprises Act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is the No Surprises 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No Surprises Act (NSA) protects patients from surprise medical bills in emergencies, when patients unknowingly receive out-of-network care. It requires transparency in pricing and limits the amount patients pay for out-of-network services.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Does the NSA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Compliance with the NSA is essential for avoiding penalties, protecting patients, and maintaining trust in the healthcare system. It improves transparency and reduces financial burden on patients.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Do’s and Don’ts in Billing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Do’s:</a:t>
            </a:r>
          </a:p>
          <a:p>
            <a:r>
              <a:t>- Verify patient consent for out-of-network care.</a:t>
            </a:r>
          </a:p>
          <a:p>
            <a:r>
              <a:t>- Provide Good Faith Estimates.</a:t>
            </a:r>
          </a:p>
          <a:p>
            <a:r>
              <a:t>- Follow the NSA guidelines.</a:t>
            </a:r>
          </a:p>
          <a:p/>
          <a:p>
            <a:r>
              <a:t>Don’ts:</a:t>
            </a:r>
          </a:p>
          <a:p>
            <a:r>
              <a:t>- Don’t balance-bill patients for emergency out-of-network services.</a:t>
            </a:r>
          </a:p>
          <a:p>
            <a:r>
              <a:t>- Don’t send patients a surprise bill for covered services.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Scenario 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Q: Can I ever send a surprise bill to collections?</a:t>
            </a:r>
          </a:p>
          <a:p>
            <a:r>
              <a:t>A: No, if protected by law, we only bill them their in-network share.</a:t>
            </a:r>
          </a:p>
          <a:p/>
          <a:p>
            <a:r>
              <a:t>Q: What if a patient refuses to sign the Good Faith Estimate?</a:t>
            </a:r>
          </a:p>
          <a:p>
            <a:r>
              <a:t>A: Ensure they are aware of their rights and consequences; document the refusal.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